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7" r:id="rId2"/>
    <p:sldId id="289" r:id="rId3"/>
    <p:sldId id="280" r:id="rId4"/>
    <p:sldId id="281" r:id="rId5"/>
    <p:sldId id="282" r:id="rId6"/>
    <p:sldId id="259" r:id="rId7"/>
    <p:sldId id="264" r:id="rId8"/>
    <p:sldId id="267" r:id="rId9"/>
    <p:sldId id="268" r:id="rId10"/>
    <p:sldId id="279" r:id="rId11"/>
    <p:sldId id="269" r:id="rId12"/>
    <p:sldId id="278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83" r:id="rId22"/>
    <p:sldId id="284" r:id="rId23"/>
    <p:sldId id="285" r:id="rId24"/>
    <p:sldId id="286" r:id="rId25"/>
    <p:sldId id="287" r:id="rId26"/>
    <p:sldId id="291" r:id="rId27"/>
    <p:sldId id="262" r:id="rId28"/>
    <p:sldId id="292" r:id="rId29"/>
    <p:sldId id="293" r:id="rId30"/>
    <p:sldId id="294" r:id="rId31"/>
    <p:sldId id="295" r:id="rId32"/>
    <p:sldId id="296" r:id="rId33"/>
  </p:sldIdLst>
  <p:sldSz cx="12192000" cy="6858000"/>
  <p:notesSz cx="6858000" cy="9144000"/>
  <p:custDataLst>
    <p:tags r:id="rId3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0AE2E"/>
    <a:srgbClr val="AFAC2D"/>
    <a:srgbClr val="322FB0"/>
    <a:srgbClr val="B63374"/>
    <a:srgbClr val="B22F30"/>
    <a:srgbClr val="6E2EAE"/>
    <a:srgbClr val="AE2B29"/>
    <a:srgbClr val="ADADAD"/>
    <a:srgbClr val="7A3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>
        <p:scale>
          <a:sx n="120" d="100"/>
          <a:sy n="120" d="100"/>
        </p:scale>
        <p:origin x="-57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E6AC-257A-4026-B8EF-979A559770CD}" type="datetimeFigureOut">
              <a:rPr lang="tr-TR" smtClean="0"/>
              <a:t>13.12.2019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AF11-089F-4D6C-86B8-D79BE30327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08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A452-B0F4-4BED-9AAD-9A99AEF2B2C4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6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CF0C-6D46-4817-AFD9-1F192D51B608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37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A24F-B5DA-4E68-B3AC-F1B690E0F6C8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4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A67-E215-4105-9CD4-485C02384421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47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97A-C1A6-482C-867C-163CA334072A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88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392-E22D-414C-8897-E4262A0BEDAE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55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41FE-A744-4AC2-AF1B-9A4566CAAF70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77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0D9-2289-42EA-808A-96E7398A7D4A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9B56-179D-45CF-99B3-13087B7FCFB7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84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07B-DBDB-4461-8BB2-0497C9F6AF07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35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6D80-6298-4DA7-AC8E-4F4671A2F867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4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E92F-09DE-40C7-BDA7-CBFBA246122A}" type="datetime2">
              <a:rPr lang="tr-TR" smtClean="0"/>
              <a:t>13 Aralık 2019 Cuma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TAYFUN KOÇ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F241-575B-457A-AEC4-2B78CBC9EC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2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100" y="1774825"/>
            <a:ext cx="10515600" cy="3063875"/>
          </a:xfrm>
        </p:spPr>
        <p:txBody>
          <a:bodyPr>
            <a:noAutofit/>
          </a:bodyPr>
          <a:lstStyle/>
          <a:p>
            <a:r>
              <a:rPr lang="tr-T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Klavye Nedir?</a:t>
            </a:r>
            <a:endParaRPr lang="tr-T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Windows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Windows işletim sisteminde başlangıç menüsünü açar.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84249" y="2743199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184719" y="2762249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4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Diğer tuşlar ile beraber kullanılır. Örnek: </a:t>
            </a:r>
            <a:r>
              <a:rPr lang="tr-TR" sz="26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sz="2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</a:t>
            </a:r>
            <a:r>
              <a:rPr lang="tr-TR" sz="26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</a:t>
            </a:r>
            <a:r>
              <a:rPr lang="tr-TR" sz="2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Del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Görev yöneticisini açar.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631949" y="2762250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2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Fare Sağ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Farenin sağ tuşu ile aynı işlemi görür.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6838949" y="2726353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9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 Gr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11786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Tek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başına bir görevi</a:t>
            </a:r>
            <a:r>
              <a:rPr lang="tr-TR" sz="2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yoktur.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5080" indent="0">
              <a:lnSpc>
                <a:spcPct val="110100"/>
              </a:lnSpc>
              <a:spcBef>
                <a:spcPts val="790"/>
              </a:spcBef>
              <a:buNone/>
            </a:pP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Yazı yazarken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üçüncül karakterleri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(#, </a:t>
            </a:r>
            <a:r>
              <a:rPr lang="tr-TR" sz="26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$,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[ ] vb.) yazmak</a:t>
            </a:r>
            <a:r>
              <a:rPr lang="tr-TR" sz="2600" spc="-7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kullanılır.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2781301" y="5702351"/>
            <a:ext cx="11001828" cy="71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r-TR" sz="2600" b="1" dirty="0" smtClean="0">
                <a:solidFill>
                  <a:srgbClr val="FF33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 tuşu ile karıştırılmamalıdır.</a:t>
            </a:r>
            <a:endParaRPr lang="tr-TR" sz="2600" b="1" spc="-5" dirty="0">
              <a:solidFill>
                <a:srgbClr val="FF33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455654"/>
            <a:ext cx="1028700" cy="77152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5548991" y="2743305"/>
            <a:ext cx="419101" cy="29138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3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Delete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Seçilen nesneyi silmeye yarar. 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İmlecin sağında bulunan karakteri siler.  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248650" y="1531331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1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End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İmleci satırın sonuna getirir.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801100" y="1517043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Home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İmleci satırın başına götürür.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785678" y="1139445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Page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Down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Bir sayfa (bir ekran görüntüsü kadar) aşağı inmeyi sağlar.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279164" y="1538006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Page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Up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Bir sayfa (bir ekran görüntüsü kadar) yukarı çıkmayı sağlar.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293679" y="1110417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0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İnsert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İnsert açıkken yazılan karakter sağındaki karakteri silerek onun yerine geçer.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277679" y="1124931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 Klavye </a:t>
            </a:r>
            <a:endParaRPr lang="tr-T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55799"/>
            <a:ext cx="10515600" cy="142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Nedir?</a:t>
            </a:r>
            <a:endParaRPr lang="tr-TR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096000" y="369093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 Klavye </a:t>
            </a:r>
            <a:endParaRPr lang="tr-TR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22300" y="3856037"/>
            <a:ext cx="10515600" cy="142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Nasıl Anlaşılır ? </a:t>
            </a:r>
            <a:endParaRPr lang="tr-TR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8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B22F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Backspace</a:t>
            </a:r>
            <a:r>
              <a:rPr lang="tr-TR" dirty="0">
                <a:solidFill>
                  <a:srgbClr val="B22F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İmlecin solunda bulunan karakteri siler.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Her basışta 1 karakter siler.</a:t>
            </a:r>
            <a:endParaRPr lang="tr-TR" sz="2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7115175" y="1102706"/>
            <a:ext cx="819150" cy="29138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5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975549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B6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</a:t>
            </a:r>
            <a:r>
              <a:rPr lang="tr-TR" dirty="0">
                <a:solidFill>
                  <a:srgbClr val="B6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B6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dirty="0">
                <a:solidFill>
                  <a:srgbClr val="B6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461171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Klavyenin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tarafında bulunan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nümerik</a:t>
            </a:r>
            <a:r>
              <a:rPr lang="tr-TR" sz="2600" b="1" spc="2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tuşların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kullanılmasını</a:t>
            </a:r>
            <a:r>
              <a:rPr lang="tr-TR" sz="2600" spc="-5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sağlar.</a:t>
            </a:r>
          </a:p>
          <a:p>
            <a:pPr marL="9525" marR="5080" indent="0">
              <a:lnSpc>
                <a:spcPct val="108500"/>
              </a:lnSpc>
              <a:spcBef>
                <a:spcPts val="825"/>
              </a:spcBef>
              <a:buNone/>
            </a:pP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Klavyenin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üst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köşesinde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bulunan </a:t>
            </a:r>
            <a:r>
              <a:rPr lang="tr-TR" sz="26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uyarı ışığı 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yanıyorsa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 tuş aktif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haldedir ve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nümerik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tuşlar</a:t>
            </a:r>
            <a:r>
              <a:rPr lang="tr-TR" sz="2600" spc="2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kullanılabilir.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9942979" y="1114472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52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322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Yön Tuşları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10000"/>
              </a:lnSpc>
              <a:buNone/>
            </a:pP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İmleci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yukarı,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aşağı, sağa ve sola hareket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ettirmek</a:t>
            </a:r>
            <a:r>
              <a:rPr lang="tr-TR" sz="2600" spc="-8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kullanılan tuş</a:t>
            </a:r>
            <a:r>
              <a:rPr lang="tr-TR" sz="2600" spc="-5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grubudur.</a:t>
            </a:r>
          </a:p>
          <a:p>
            <a:pPr marL="0" indent="0">
              <a:lnSpc>
                <a:spcPct val="100000"/>
              </a:lnSpc>
              <a:spcBef>
                <a:spcPts val="1005"/>
              </a:spcBef>
              <a:buNone/>
            </a:pP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Hangi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yöne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gidilmek isteniyorsa o </a:t>
            </a:r>
            <a:r>
              <a:rPr lang="tr-TR" sz="26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tuşa</a:t>
            </a:r>
            <a:r>
              <a:rPr lang="tr-TR" sz="2600" spc="1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basılır.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262097" y="2312894"/>
            <a:ext cx="1433232" cy="7530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3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70A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Fonksiyon Tuşları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1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 tuşlar her program için ayrı ayrı görevlere atanmış olabilir. 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Genelde 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F1-Yardım  F5-Yenileme </a:t>
            </a: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işlemlerini yapar. </a:t>
            </a:r>
          </a:p>
          <a:p>
            <a:pPr marL="0" marR="5080" indent="0">
              <a:lnSpc>
                <a:spcPct val="11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Ancak bu özellikler programdan programa değişebilmektedir. 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334080" y="563709"/>
            <a:ext cx="4603749" cy="32166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7745912" cy="718544"/>
          </a:xfrm>
        </p:spPr>
        <p:txBody>
          <a:bodyPr>
            <a:noAutofit/>
          </a:bodyPr>
          <a:lstStyle/>
          <a:p>
            <a:r>
              <a:rPr lang="tr-TR" dirty="0" err="1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Print</a:t>
            </a:r>
            <a:r>
              <a:rPr lang="tr-TR" dirty="0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Screen</a:t>
            </a:r>
            <a:r>
              <a:rPr lang="tr-TR" dirty="0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</a:t>
            </a:r>
            <a:r>
              <a:rPr lang="tr-TR" dirty="0" err="1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Prt</a:t>
            </a:r>
            <a:r>
              <a:rPr lang="tr-TR" dirty="0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Scr</a:t>
            </a:r>
            <a:r>
              <a:rPr lang="tr-TR" dirty="0">
                <a:solidFill>
                  <a:srgbClr val="AFA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)Tuşu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802266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Ekran görüntüsü almaya yarar.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Ekran görüntüsünü hafızaya kopyalar. 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262097" y="549700"/>
            <a:ext cx="347663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1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6463212" cy="718544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70A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Uyarı Işıkları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Caps</a:t>
            </a:r>
            <a:r>
              <a:rPr lang="tr-TR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, </a:t>
            </a: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 </a:t>
            </a: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Scroll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400" b="1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tuşlarının  aktif olup olmadıklarını gösterir.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 aktif ise uyarı ışığı yanıktır değil ise  sönüktür.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4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0362360" y="655172"/>
            <a:ext cx="158003" cy="1211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843372" y="639632"/>
            <a:ext cx="158003" cy="1211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1348797" y="655172"/>
            <a:ext cx="158003" cy="12111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4350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2327" r="15323" b="9921"/>
          <a:stretch/>
        </p:blipFill>
        <p:spPr>
          <a:xfrm>
            <a:off x="4241800" y="1968500"/>
            <a:ext cx="2311400" cy="2641600"/>
          </a:xfrm>
        </p:spPr>
      </p:pic>
      <p:sp>
        <p:nvSpPr>
          <p:cNvPr id="7" name="Oval 6"/>
          <p:cNvSpPr/>
          <p:nvPr/>
        </p:nvSpPr>
        <p:spPr>
          <a:xfrm>
            <a:off x="4241800" y="2146300"/>
            <a:ext cx="1143000" cy="110490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5372100" y="2651125"/>
            <a:ext cx="2247900" cy="4762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27650" y="3372950"/>
            <a:ext cx="1143000" cy="11049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6496050" y="3885516"/>
            <a:ext cx="1638300" cy="3988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208" y="3429000"/>
            <a:ext cx="3403600" cy="45284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Birincil Karakter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02100" y="3379196"/>
            <a:ext cx="11430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2851150" y="3925400"/>
            <a:ext cx="1276350" cy="28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nvan 2"/>
          <p:cNvSpPr txBox="1">
            <a:spLocks/>
          </p:cNvSpPr>
          <p:nvPr/>
        </p:nvSpPr>
        <p:spPr>
          <a:xfrm>
            <a:off x="8277669" y="3679871"/>
            <a:ext cx="3764276" cy="45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Üçüncül Karakter</a:t>
            </a:r>
            <a:endParaRPr lang="tr-T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0" name="Unvan 2"/>
          <p:cNvSpPr txBox="1">
            <a:spLocks/>
          </p:cNvSpPr>
          <p:nvPr/>
        </p:nvSpPr>
        <p:spPr>
          <a:xfrm>
            <a:off x="8190915" y="2298894"/>
            <a:ext cx="3403600" cy="45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İkincil Karakter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 Gr </a:t>
            </a:r>
            <a:r>
              <a:rPr lang="tr-TR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Shift</a:t>
            </a:r>
            <a:r>
              <a:rPr lang="tr-TR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tuşları kullanımı</a:t>
            </a: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2327" r="15323" b="9921"/>
          <a:stretch/>
        </p:blipFill>
        <p:spPr>
          <a:xfrm>
            <a:off x="1143000" y="1892300"/>
            <a:ext cx="2311400" cy="2641600"/>
          </a:xfrm>
        </p:spPr>
      </p:pic>
      <p:sp>
        <p:nvSpPr>
          <p:cNvPr id="7" name="Oval 6"/>
          <p:cNvSpPr/>
          <p:nvPr/>
        </p:nvSpPr>
        <p:spPr>
          <a:xfrm>
            <a:off x="1143000" y="2070100"/>
            <a:ext cx="1143000" cy="110490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2273300" y="2540000"/>
            <a:ext cx="3390900" cy="8255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van 1"/>
          <p:cNvSpPr txBox="1">
            <a:spLocks/>
          </p:cNvSpPr>
          <p:nvPr/>
        </p:nvSpPr>
        <p:spPr>
          <a:xfrm>
            <a:off x="6096000" y="1877218"/>
            <a:ext cx="414528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Shift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+ 5 = %</a:t>
            </a:r>
            <a:endParaRPr lang="tr-TR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900" y="3331370"/>
            <a:ext cx="1143000" cy="11049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V="1">
            <a:off x="3238500" y="3813970"/>
            <a:ext cx="3390900" cy="825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van 1"/>
          <p:cNvSpPr txBox="1">
            <a:spLocks/>
          </p:cNvSpPr>
          <p:nvPr/>
        </p:nvSpPr>
        <p:spPr>
          <a:xfrm>
            <a:off x="7073900" y="3138488"/>
            <a:ext cx="391296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 Gr + 5 = €</a:t>
            </a:r>
            <a:endParaRPr lang="tr-T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4725" y="3261520"/>
            <a:ext cx="11430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38100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511594" y="4346654"/>
            <a:ext cx="34631" cy="12100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nvan 1"/>
          <p:cNvSpPr txBox="1">
            <a:spLocks/>
          </p:cNvSpPr>
          <p:nvPr/>
        </p:nvSpPr>
        <p:spPr>
          <a:xfrm>
            <a:off x="1751232" y="4738750"/>
            <a:ext cx="3912968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 = 5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7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5" grpId="0"/>
      <p:bldP spid="16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C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Kopyalamak için kullanılır.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13031" y="2762297"/>
            <a:ext cx="468019" cy="27300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532357" y="2346372"/>
            <a:ext cx="331494" cy="27300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V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Yapıştırmak için kullanılır.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13031" y="2762297"/>
            <a:ext cx="468019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059407" y="2327322"/>
            <a:ext cx="331494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9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AE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Esc</a:t>
            </a:r>
            <a:r>
              <a:rPr lang="tr-TR" b="1" dirty="0" smtClean="0">
                <a:solidFill>
                  <a:srgbClr val="AE2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(Escape)Tuşu</a:t>
            </a:r>
            <a:endParaRPr lang="tr-TR" b="1" dirty="0">
              <a:solidFill>
                <a:srgbClr val="AE2B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 sırada yapılan bir işi yarıda kesmek, vazgeçmek yada geriye dönmek amacı ile kullanılır.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Kullandığımız programlarda </a:t>
            </a:r>
            <a:r>
              <a:rPr lang="tr-TR" sz="2600" b="1" spc="-5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Esc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 genellikle iptal düğmesini temsil eder.</a:t>
            </a:r>
            <a:endParaRPr lang="tr-TR" sz="2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95274" y="558799"/>
            <a:ext cx="395289" cy="34290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2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X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Seçilen nesneyi kesmek için kullanılır.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13031" y="2762297"/>
            <a:ext cx="468019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011657" y="2340022"/>
            <a:ext cx="331494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5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+ A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Sayfadaki her şeyi seçer.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13031" y="2762297"/>
            <a:ext cx="468019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226797" y="1922055"/>
            <a:ext cx="331494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Yazdır</a:t>
            </a:r>
            <a:r>
              <a:rPr lang="tr-TR" sz="2600" dirty="0" smtClean="0">
                <a:cs typeface="Calibri"/>
              </a:rPr>
              <a:t>. </a:t>
            </a:r>
            <a:endParaRPr lang="tr-TR" sz="2600" b="1" dirty="0" smtClean="0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13031" y="2762297"/>
            <a:ext cx="468019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787366" y="1524682"/>
            <a:ext cx="331494" cy="27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79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Tab</a:t>
            </a:r>
            <a:r>
              <a:rPr lang="tr-TR" dirty="0">
                <a:solidFill>
                  <a:srgbClr val="79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60245"/>
            <a:ext cx="10892971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Belirtilen miktarda boşluk bırakarak aynı hizada yazı yazmaya yarar.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Tabloda hücreler arası geçiş yapmayı sağlar.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İnternet sayfalarında nesneler arası geçiş yapmayı sağlar.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23849" y="1530135"/>
            <a:ext cx="590551" cy="3129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7A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Caps</a:t>
            </a:r>
            <a:r>
              <a:rPr lang="tr-TR" dirty="0">
                <a:solidFill>
                  <a:srgbClr val="7A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dirty="0" err="1">
                <a:solidFill>
                  <a:srgbClr val="7A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dirty="0">
                <a:solidFill>
                  <a:srgbClr val="7A37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511971" cy="2180684"/>
          </a:xfrm>
        </p:spPr>
        <p:txBody>
          <a:bodyPr>
            <a:normAutofit/>
          </a:bodyPr>
          <a:lstStyle/>
          <a:p>
            <a:pPr marL="0" marR="199390" indent="0">
              <a:lnSpc>
                <a:spcPct val="109400"/>
              </a:lnSpc>
              <a:buNone/>
            </a:pP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Büyük ve küçük harf </a:t>
            </a:r>
            <a:r>
              <a:rPr lang="tr-TR" sz="2600" b="1" spc="-5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modları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arasında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geçiş yapmak</a:t>
            </a:r>
            <a:r>
              <a:rPr lang="tr-TR" sz="2600" b="1" spc="-5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 kullanılan</a:t>
            </a:r>
            <a:r>
              <a:rPr lang="tr-TR" sz="2600" b="1" spc="-7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tuştur.</a:t>
            </a:r>
          </a:p>
          <a:p>
            <a:pPr marL="0" marR="5080" indent="0">
              <a:lnSpc>
                <a:spcPct val="110100"/>
              </a:lnSpc>
              <a:spcBef>
                <a:spcPts val="790"/>
              </a:spcBef>
              <a:buNone/>
            </a:pP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Klavyenin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üst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köşesinde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bulunan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uyarı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ışığı yanıyorsa bu  tuş aktif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haldedir ve büyük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harfle</a:t>
            </a:r>
            <a:r>
              <a:rPr lang="tr-TR" sz="2600" b="1" spc="-5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yazılır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</a:t>
            </a:r>
            <a:endParaRPr lang="tr-TR" sz="26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23849" y="1936535"/>
            <a:ext cx="774701" cy="3129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3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6933112" cy="718544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Space Bar (Boşluk)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6"/>
            <a:ext cx="10058399" cy="7292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Kelimeler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arasında </a:t>
            </a:r>
            <a:r>
              <a:rPr lang="tr-TR" sz="2600" b="1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boşluk bırakmak </a:t>
            </a:r>
            <a:r>
              <a:rPr lang="tr-TR" sz="2600" b="1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kullanılan</a:t>
            </a:r>
            <a:r>
              <a:rPr lang="tr-TR" sz="2600" b="1" spc="2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tuştur.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279649" y="2740685"/>
            <a:ext cx="3067051" cy="31295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7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6514012" cy="718544"/>
          </a:xfrm>
        </p:spPr>
        <p:txBody>
          <a:bodyPr>
            <a:no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Enter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(Onaylama)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Onay tuşudur. </a:t>
            </a:r>
            <a:r>
              <a:rPr lang="tr-TR" sz="260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ir işlemi onaylamak için kullanılır.</a:t>
            </a:r>
            <a:endParaRPr lang="tr-TR" sz="26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Ayrıca kelime işlemci programlarında alt satıra geçerek yeni bir paragraf oluşturmaya yarar.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7400925" y="1495479"/>
            <a:ext cx="504826" cy="72860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2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6004567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Shift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511971" cy="21806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Tek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başına bir görevi</a:t>
            </a:r>
            <a:r>
              <a:rPr lang="tr-TR" sz="2600" spc="-3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yoktur.</a:t>
            </a:r>
            <a:endParaRPr lang="tr-TR" sz="26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132715" indent="0">
              <a:lnSpc>
                <a:spcPct val="109400"/>
              </a:lnSpc>
              <a:spcBef>
                <a:spcPts val="805"/>
              </a:spcBef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Yazı yazarken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ikincil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karakterleri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(%,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^, &amp;,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vb.) yazmak</a:t>
            </a:r>
            <a:r>
              <a:rPr lang="tr-TR" sz="2600" spc="-8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kullanılır.</a:t>
            </a:r>
            <a:endParaRPr lang="tr-TR" sz="26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5080" indent="0">
              <a:lnSpc>
                <a:spcPct val="109400"/>
              </a:lnSpc>
              <a:spcBef>
                <a:spcPts val="820"/>
              </a:spcBef>
              <a:buNone/>
            </a:pP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Ayrıca </a:t>
            </a:r>
            <a:r>
              <a:rPr lang="tr-TR" sz="2600" spc="-5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Caps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aktifken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küçük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harfleri, </a:t>
            </a:r>
            <a:r>
              <a:rPr lang="tr-TR" sz="26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Caps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Lock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kapalıyken  büyük harfleri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yazmak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için 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</a:t>
            </a:r>
            <a:r>
              <a:rPr lang="tr-TR" sz="26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kullanılır</a:t>
            </a:r>
            <a:endParaRPr lang="tr-TR" sz="2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35756" y="2357438"/>
            <a:ext cx="957263" cy="2746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702650" y="2319108"/>
            <a:ext cx="1245963" cy="3129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188" y="3429001"/>
            <a:ext cx="5745481" cy="718544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dirty="0">
                <a:solidFill>
                  <a:srgbClr val="6E2E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Tuşu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4147545"/>
            <a:ext cx="10058399" cy="21806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Tek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başına bir görevi</a:t>
            </a:r>
            <a:r>
              <a:rPr lang="tr-TR" sz="2600" spc="-3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yoktur.</a:t>
            </a:r>
            <a:endParaRPr lang="tr-TR" sz="26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132715" indent="0">
              <a:lnSpc>
                <a:spcPct val="109400"/>
              </a:lnSpc>
              <a:spcBef>
                <a:spcPts val="805"/>
              </a:spcBef>
              <a:buNone/>
            </a:pPr>
            <a:r>
              <a:rPr lang="tr-TR" sz="260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Değişik görevleri vardır. </a:t>
            </a:r>
            <a:r>
              <a:rPr lang="tr-TR" sz="2600" b="1" spc="-5" dirty="0" err="1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sz="2600" b="1" spc="-5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C  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Kopyala ,  </a:t>
            </a:r>
            <a:r>
              <a:rPr lang="tr-TR" sz="2600" b="1" spc="-5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sz="2600" b="1" spc="-5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V 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Yapıştır  </a:t>
            </a:r>
            <a:r>
              <a:rPr lang="tr-TR" sz="2600" b="1" spc="-5" dirty="0" err="1" smtClean="0">
                <a:solidFill>
                  <a:srgbClr val="AE2B2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Ctrl</a:t>
            </a:r>
            <a:r>
              <a:rPr lang="tr-TR" sz="2600" b="1" spc="-5" dirty="0" smtClean="0">
                <a:solidFill>
                  <a:srgbClr val="AE2B2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+ X  </a:t>
            </a:r>
            <a:r>
              <a:rPr lang="tr-TR" sz="2600" b="1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Kes</a:t>
            </a:r>
            <a:r>
              <a:rPr lang="tr-TR" sz="2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 gibi görevleri vardır.</a:t>
            </a:r>
            <a:endParaRPr lang="tr-TR" sz="26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72" y="86694"/>
            <a:ext cx="12192000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23849" y="2762250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86649" y="2713653"/>
            <a:ext cx="419101" cy="2913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5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547</Words>
  <Application>Microsoft Office PowerPoint</Application>
  <PresentationFormat>Özel</PresentationFormat>
  <Paragraphs>86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Office Teması</vt:lpstr>
      <vt:lpstr>Klavye Nedir?</vt:lpstr>
      <vt:lpstr>Q Klavye </vt:lpstr>
      <vt:lpstr>Esc (Escape)Tuşu</vt:lpstr>
      <vt:lpstr>Tab Tuşu</vt:lpstr>
      <vt:lpstr>Caps Lock Tuşu</vt:lpstr>
      <vt:lpstr>Space Bar (Boşluk) Tuşu</vt:lpstr>
      <vt:lpstr>Enter (Onaylama) Tuşu</vt:lpstr>
      <vt:lpstr>Shift Tuşu</vt:lpstr>
      <vt:lpstr>Ctrl Tuşu</vt:lpstr>
      <vt:lpstr>Windows Tuşu</vt:lpstr>
      <vt:lpstr>Alt Tuşu</vt:lpstr>
      <vt:lpstr>Fare Sağ Tuşu</vt:lpstr>
      <vt:lpstr>Alt Gr Tuşu</vt:lpstr>
      <vt:lpstr>Delete Tuşu</vt:lpstr>
      <vt:lpstr>End Tuşu</vt:lpstr>
      <vt:lpstr>Home Tuşu</vt:lpstr>
      <vt:lpstr>Page Down Tuşu</vt:lpstr>
      <vt:lpstr>Page Up Tuşu</vt:lpstr>
      <vt:lpstr>İnsert Tuşu</vt:lpstr>
      <vt:lpstr>Backspace Tuşu</vt:lpstr>
      <vt:lpstr>Num Lock Tuşu</vt:lpstr>
      <vt:lpstr>Yön Tuşları</vt:lpstr>
      <vt:lpstr>Fonksiyon Tuşları</vt:lpstr>
      <vt:lpstr>Print Screen (Prt Scr )Tuşu</vt:lpstr>
      <vt:lpstr>Uyarı Işıkları</vt:lpstr>
      <vt:lpstr>Birincil Karakter</vt:lpstr>
      <vt:lpstr>Alt Gr ve Shift tuşları kullanımı</vt:lpstr>
      <vt:lpstr>Ctrl + C </vt:lpstr>
      <vt:lpstr>Ctrl + V</vt:lpstr>
      <vt:lpstr>Ctrl + X</vt:lpstr>
      <vt:lpstr>Ctrl + A</vt:lpstr>
      <vt:lpstr>Ctrl + 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Windows Kullanıcısı</cp:lastModifiedBy>
  <cp:revision>29</cp:revision>
  <dcterms:created xsi:type="dcterms:W3CDTF">2016-10-29T08:00:05Z</dcterms:created>
  <dcterms:modified xsi:type="dcterms:W3CDTF">2019-12-13T06:55:36Z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E9D73156-B41F-4717-9611-64E1F432F6A6</vt:lpwstr>
  </property>
  <property fmtid="{D5CDD505-2E9C-101B-9397-08002B2CF9AE}" pid="3" name="ArticulatePath">
    <vt:lpwstr>Sunu1</vt:lpwstr>
  </property>
</Properties>
</file>